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6" r:id="rId2"/>
    <p:sldId id="295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oda" initials="t" lastIdx="1" clrIdx="0">
    <p:extLst>
      <p:ext uri="{19B8F6BF-5375-455C-9EA6-DF929625EA0E}">
        <p15:presenceInfo xmlns:p15="http://schemas.microsoft.com/office/powerpoint/2012/main" userId="tomo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2B98B-C0C7-4587-89F7-0E4024949D58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42A3B-0AD4-4E0D-B43D-4C0D0BE2A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33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7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8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83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10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12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61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8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86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50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B57DB-1B09-40B5-931D-D01EBA49B7AC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A3A5-49E5-441C-BAE4-080C316D5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89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03891E-7A4D-4B9D-970F-6D713FC8647C}"/>
              </a:ext>
            </a:extLst>
          </p:cNvPr>
          <p:cNvSpPr txBox="1"/>
          <p:nvPr/>
        </p:nvSpPr>
        <p:spPr>
          <a:xfrm>
            <a:off x="960582" y="150956"/>
            <a:ext cx="72228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創傷外科学会専門医　症例記録用紙</a:t>
            </a:r>
            <a:endParaRPr kumimoji="1" lang="en-US" altLang="ja-JP" sz="2400" dirty="0"/>
          </a:p>
          <a:p>
            <a:endParaRPr kumimoji="1" lang="en-US" altLang="ja-JP" sz="1000" dirty="0"/>
          </a:p>
          <a:p>
            <a:pPr algn="ctr"/>
            <a:r>
              <a:rPr lang="ja-JP" altLang="en-US" sz="2400" dirty="0"/>
              <a:t>申請者氏名： 〇〇〇〇　　　会員番号： ＳＷ〇〇〇〇</a:t>
            </a:r>
            <a:endParaRPr kumimoji="1" lang="ja-JP" altLang="en-US" sz="28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F4ADB43D-3DC6-44F7-83A3-4A874D9FC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13275"/>
              </p:ext>
            </p:extLst>
          </p:nvPr>
        </p:nvGraphicFramePr>
        <p:xfrm>
          <a:off x="101600" y="1357008"/>
          <a:ext cx="8950036" cy="4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116">
                  <a:extLst>
                    <a:ext uri="{9D8B030D-6E8A-4147-A177-3AD203B41FA5}">
                      <a16:colId xmlns:a16="http://schemas.microsoft.com/office/drawing/2014/main" val="406364976"/>
                    </a:ext>
                  </a:extLst>
                </a:gridCol>
                <a:gridCol w="2707047">
                  <a:extLst>
                    <a:ext uri="{9D8B030D-6E8A-4147-A177-3AD203B41FA5}">
                      <a16:colId xmlns:a16="http://schemas.microsoft.com/office/drawing/2014/main" val="4149390684"/>
                    </a:ext>
                  </a:extLst>
                </a:gridCol>
                <a:gridCol w="1428855">
                  <a:extLst>
                    <a:ext uri="{9D8B030D-6E8A-4147-A177-3AD203B41FA5}">
                      <a16:colId xmlns:a16="http://schemas.microsoft.com/office/drawing/2014/main" val="2653742535"/>
                    </a:ext>
                  </a:extLst>
                </a:gridCol>
                <a:gridCol w="3701212">
                  <a:extLst>
                    <a:ext uri="{9D8B030D-6E8A-4147-A177-3AD203B41FA5}">
                      <a16:colId xmlns:a16="http://schemas.microsoft.com/office/drawing/2014/main" val="2631056287"/>
                    </a:ext>
                  </a:extLst>
                </a:gridCol>
                <a:gridCol w="519806">
                  <a:extLst>
                    <a:ext uri="{9D8B030D-6E8A-4147-A177-3AD203B41FA5}">
                      <a16:colId xmlns:a16="http://schemas.microsoft.com/office/drawing/2014/main" val="1017829854"/>
                    </a:ext>
                  </a:extLst>
                </a:gridCol>
              </a:tblGrid>
              <a:tr h="395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症例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No.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診断名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手術・非手術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術式（治療方法）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978068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982515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40929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375345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718796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946745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550651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108205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791935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634282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59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23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40678"/>
              </p:ext>
            </p:extLst>
          </p:nvPr>
        </p:nvGraphicFramePr>
        <p:xfrm>
          <a:off x="316089" y="661539"/>
          <a:ext cx="8511821" cy="4426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7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0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40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症例番号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　</a:t>
                      </a:r>
                      <a:endParaRPr kumimoji="1" lang="en-US" altLang="ja-JP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40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分類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　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40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施設名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  <a:endParaRPr kumimoji="1" lang="ja-JP" altLang="en-US" sz="20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患者名（イニシャル）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　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　性別：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年齢：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診断名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  <a:endParaRPr kumimoji="1" lang="ja-JP" altLang="en-US" sz="20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手術・非手術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000" b="0" dirty="0"/>
                        <a:t>　</a:t>
                      </a:r>
                      <a:endParaRPr kumimoji="1" lang="ja-JP" alt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1073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術式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000" b="0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ja-JP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746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指導医 または 執刀医：◎</a:t>
                      </a:r>
                      <a:endParaRPr kumimoji="1" lang="en-US" altLang="ja-JP" sz="2000" dirty="0"/>
                    </a:p>
                    <a:p>
                      <a:pPr algn="l"/>
                      <a:r>
                        <a:rPr kumimoji="1" lang="ja-JP" altLang="en-US" sz="2000" dirty="0"/>
                        <a:t>第１助手：○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43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64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ゴシック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tomoda</dc:creator>
  <cp:lastModifiedBy>tomoda</cp:lastModifiedBy>
  <cp:revision>55</cp:revision>
  <cp:lastPrinted>2020-05-22T03:42:26Z</cp:lastPrinted>
  <dcterms:created xsi:type="dcterms:W3CDTF">2020-05-22T03:06:41Z</dcterms:created>
  <dcterms:modified xsi:type="dcterms:W3CDTF">2022-02-03T06:24:24Z</dcterms:modified>
</cp:coreProperties>
</file>